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8" r:id="rId2"/>
    <p:sldId id="259" r:id="rId3"/>
  </p:sldIdLst>
  <p:sldSz cx="7559675" cy="1069181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1"/>
    <a:srgbClr val="1A0000"/>
    <a:srgbClr val="1A9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60" autoAdjust="0"/>
  </p:normalViewPr>
  <p:slideViewPr>
    <p:cSldViewPr showGuides="1">
      <p:cViewPr varScale="1">
        <p:scale>
          <a:sx n="74" d="100"/>
          <a:sy n="74" d="100"/>
        </p:scale>
        <p:origin x="2238" y="9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079500" y="8280400"/>
            <a:ext cx="5435600" cy="13684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900" spc="50" baseline="0">
                <a:solidFill>
                  <a:srgbClr val="1A0000"/>
                </a:solidFill>
                <a:latin typeface="Univers Com 47 Light Cond" panose="020B0306020502040204" pitchFamily="34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079837" y="8280400"/>
            <a:ext cx="5435600" cy="9108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900" spc="50" baseline="0">
                <a:solidFill>
                  <a:srgbClr val="1A9FDD"/>
                </a:solidFill>
                <a:latin typeface="Univers Com 47 Light Cond" panose="020B0306020502040204" pitchFamily="34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33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104" userDrawn="1">
          <p15:clr>
            <a:srgbClr val="9FCC3B"/>
          </p15:clr>
        </p15:guide>
        <p15:guide id="19" pos="3674" userDrawn="1">
          <p15:clr>
            <a:srgbClr val="9FCC3B"/>
          </p15:clr>
        </p15:guide>
        <p15:guide id="20" pos="2948" userDrawn="1">
          <p15:clr>
            <a:srgbClr val="9FCC3B"/>
          </p15:clr>
        </p15:guide>
        <p15:guide id="21" orient="horz" pos="6077" userDrawn="1">
          <p15:clr>
            <a:srgbClr val="9FCC3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175125" y="1908175"/>
            <a:ext cx="2916237" cy="4065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079500" y="1908175"/>
            <a:ext cx="2916237" cy="61928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846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9" pos="3674" userDrawn="1">
          <p15:clr>
            <a:srgbClr val="9FCC3B"/>
          </p15:clr>
        </p15:guide>
        <p15:guide id="20" pos="2948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079500" y="1908175"/>
            <a:ext cx="2914650" cy="19431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079500" y="4032250"/>
            <a:ext cx="2914650" cy="19431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079500" y="6156325"/>
            <a:ext cx="2914650" cy="19431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1079500" y="8280400"/>
            <a:ext cx="2914650" cy="19431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4176713" y="1908175"/>
            <a:ext cx="2914650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4176713" y="4032250"/>
            <a:ext cx="2914650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4176713" y="6156325"/>
            <a:ext cx="2914650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4176713" y="8280400"/>
            <a:ext cx="2914650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15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2" pos="2948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079499" y="1908175"/>
            <a:ext cx="6011863" cy="4065588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1238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9" pos="3674" userDrawn="1">
          <p15:clr>
            <a:srgbClr val="9FCC3B"/>
          </p15:clr>
        </p15:guide>
        <p15:guide id="20" pos="2948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079499" y="1908175"/>
            <a:ext cx="2914651" cy="1943100"/>
          </a:xfrm>
          <a:prstGeom prst="rect">
            <a:avLst/>
          </a:prstGeom>
          <a:solidFill>
            <a:srgbClr val="236191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solidFill>
                  <a:schemeClr val="bg1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175125" y="1908175"/>
            <a:ext cx="2914651" cy="1943100"/>
          </a:xfrm>
          <a:prstGeom prst="rect">
            <a:avLst/>
          </a:prstGeom>
          <a:solidFill>
            <a:srgbClr val="236191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solidFill>
                  <a:schemeClr val="bg1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079500" y="4030663"/>
            <a:ext cx="2914651" cy="1943100"/>
          </a:xfrm>
          <a:prstGeom prst="rect">
            <a:avLst/>
          </a:prstGeom>
          <a:solidFill>
            <a:srgbClr val="236191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solidFill>
                  <a:schemeClr val="bg1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175124" y="4032250"/>
            <a:ext cx="2914651" cy="1943100"/>
          </a:xfrm>
          <a:prstGeom prst="rect">
            <a:avLst/>
          </a:prstGeom>
          <a:solidFill>
            <a:srgbClr val="236191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solidFill>
                  <a:schemeClr val="bg1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164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9" pos="3674" userDrawn="1">
          <p15:clr>
            <a:srgbClr val="9FCC3B"/>
          </p15:clr>
        </p15:guide>
        <p15:guide id="20" pos="2948" userDrawn="1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175125" y="1908175"/>
            <a:ext cx="2916237" cy="4065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1201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9" pos="3674" userDrawn="1">
          <p15:clr>
            <a:srgbClr val="9FCC3B"/>
          </p15:clr>
        </p15:guide>
        <p15:guide id="20" pos="2948" userDrawn="1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175125" y="1908175"/>
            <a:ext cx="2916237" cy="4065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079500" y="1908175"/>
            <a:ext cx="2914650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523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9" pos="3674" userDrawn="1">
          <p15:clr>
            <a:srgbClr val="9FCC3B"/>
          </p15:clr>
        </p15:guide>
        <p15:guide id="20" pos="2948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175125" y="1908175"/>
            <a:ext cx="2916237" cy="61928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059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9" pos="3674" userDrawn="1">
          <p15:clr>
            <a:srgbClr val="9FCC3B"/>
          </p15:clr>
        </p15:guide>
        <p15:guide id="20" pos="2948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175125" y="1908175"/>
            <a:ext cx="2916237" cy="61928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694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9" pos="3674" userDrawn="1">
          <p15:clr>
            <a:srgbClr val="9FCC3B"/>
          </p15:clr>
        </p15:guide>
        <p15:guide id="20" pos="2948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079500" y="1908175"/>
            <a:ext cx="2916237" cy="61928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112" y="285750"/>
            <a:ext cx="3779837" cy="7223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113" y="285750"/>
            <a:ext cx="3779837" cy="47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50" baseline="0">
                <a:solidFill>
                  <a:srgbClr val="1A9FDD"/>
                </a:solidFill>
                <a:latin typeface="Univers Com 47 Light Cond" panose="020B030602050204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750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9" pos="3674" userDrawn="1">
          <p15:clr>
            <a:srgbClr val="9FCC3B"/>
          </p15:clr>
        </p15:guide>
        <p15:guide id="20" pos="2948" userDrawn="1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8" y="1727200"/>
            <a:ext cx="6372000" cy="88344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38" y="565228"/>
            <a:ext cx="1440000" cy="4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81" userDrawn="1">
          <p15:clr>
            <a:srgbClr val="F26B43"/>
          </p15:clr>
        </p15:guide>
        <p15:guide id="2" pos="3674" userDrawn="1">
          <p15:clr>
            <a:srgbClr val="9FCC3B"/>
          </p15:clr>
        </p15:guide>
        <p15:guide id="3" orient="horz" pos="635" userDrawn="1">
          <p15:clr>
            <a:srgbClr val="F26B43"/>
          </p15:clr>
        </p15:guide>
        <p15:guide id="4" orient="horz" pos="180" userDrawn="1">
          <p15:clr>
            <a:srgbClr val="F26B43"/>
          </p15:clr>
        </p15:guide>
        <p15:guide id="5" pos="4467" userDrawn="1">
          <p15:clr>
            <a:srgbClr val="F26B43"/>
          </p15:clr>
        </p15:guide>
        <p15:guide id="7" pos="567" userDrawn="1">
          <p15:clr>
            <a:srgbClr val="F26B43"/>
          </p15:clr>
        </p15:guide>
        <p15:guide id="8" pos="680" userDrawn="1">
          <p15:clr>
            <a:srgbClr val="F26B43"/>
          </p15:clr>
        </p15:guide>
        <p15:guide id="9" pos="2516" userDrawn="1">
          <p15:clr>
            <a:srgbClr val="F26B43"/>
          </p15:clr>
        </p15:guide>
        <p15:guide id="10" pos="2631" userDrawn="1">
          <p15:clr>
            <a:srgbClr val="F26B43"/>
          </p15:clr>
        </p15:guide>
        <p15:guide id="11" orient="horz" pos="1088" userDrawn="1">
          <p15:clr>
            <a:srgbClr val="F26B43"/>
          </p15:clr>
        </p15:guide>
        <p15:guide id="12" orient="horz" pos="1202" userDrawn="1">
          <p15:clr>
            <a:srgbClr val="F26B43"/>
          </p15:clr>
        </p15:guide>
        <p15:guide id="13" orient="horz" pos="2426" userDrawn="1">
          <p15:clr>
            <a:srgbClr val="F26B43"/>
          </p15:clr>
        </p15:guide>
        <p15:guide id="14" orient="horz" pos="2540" userDrawn="1">
          <p15:clr>
            <a:srgbClr val="F26B43"/>
          </p15:clr>
        </p15:guide>
        <p15:guide id="15" orient="horz" pos="3764" userDrawn="1">
          <p15:clr>
            <a:srgbClr val="F26B43"/>
          </p15:clr>
        </p15:guide>
        <p15:guide id="16" orient="horz" pos="3878" userDrawn="1">
          <p15:clr>
            <a:srgbClr val="F26B43"/>
          </p15:clr>
        </p15:guide>
        <p15:guide id="17" orient="horz" pos="5102" userDrawn="1">
          <p15:clr>
            <a:srgbClr val="F26B43"/>
          </p15:clr>
        </p15:guide>
        <p15:guide id="18" orient="horz" pos="5216" userDrawn="1">
          <p15:clr>
            <a:srgbClr val="F26B43"/>
          </p15:clr>
        </p15:guide>
        <p15:guide id="19" orient="horz" pos="6554" userDrawn="1">
          <p15:clr>
            <a:srgbClr val="F26B43"/>
          </p15:clr>
        </p15:guide>
        <p15:guide id="20" orient="horz" pos="6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ssmac.com/de/unternehmen/agb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39"/>
          <p:cNvSpPr>
            <a:spLocks noGrp="1"/>
          </p:cNvSpPr>
          <p:nvPr>
            <p:ph type="body" sz="quarter" idx="11"/>
          </p:nvPr>
        </p:nvSpPr>
        <p:spPr>
          <a:xfrm>
            <a:off x="935879" y="809402"/>
            <a:ext cx="5687915" cy="864096"/>
          </a:xfrm>
        </p:spPr>
        <p:txBody>
          <a:bodyPr/>
          <a:lstStyle/>
          <a:p>
            <a:r>
              <a:rPr lang="de-DE" sz="2000" dirty="0">
                <a:solidFill>
                  <a:srgbClr val="236191"/>
                </a:solidFill>
              </a:rPr>
              <a:t>LISSMAC-Gebrauchtmaschine</a:t>
            </a:r>
          </a:p>
          <a:p>
            <a:r>
              <a:rPr lang="de-DE" sz="2000" dirty="0" err="1">
                <a:solidFill>
                  <a:srgbClr val="236191"/>
                </a:solidFill>
              </a:rPr>
              <a:t>Minikran</a:t>
            </a:r>
            <a:r>
              <a:rPr lang="de-DE" sz="2000" dirty="0">
                <a:solidFill>
                  <a:srgbClr val="236191"/>
                </a:solidFill>
              </a:rPr>
              <a:t> LMK 400 GA 400V 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58CDC8-27CC-4D14-F9FF-31FF92FF0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3874" y="5430350"/>
            <a:ext cx="2880000" cy="28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C81E3F-04B0-F8DF-63F2-ED9B0C10C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3893" y="5462621"/>
            <a:ext cx="2880000" cy="28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6130E6-4F34-5AB0-4E9E-AD967E7BC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1885" y="2225733"/>
            <a:ext cx="2880000" cy="288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7DF17B9-CEC7-7079-A2E3-FFB92F85C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7096" y="2213706"/>
            <a:ext cx="2880000" cy="288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8D97494-F49E-750D-F696-325FE723F1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1434" r="29195" b="-1434"/>
          <a:stretch/>
        </p:blipFill>
        <p:spPr>
          <a:xfrm rot="5400000">
            <a:off x="1673519" y="7924270"/>
            <a:ext cx="1700711" cy="2880000"/>
          </a:xfrm>
          <a:prstGeom prst="rect">
            <a:avLst/>
          </a:prstGeom>
        </p:spPr>
      </p:pic>
      <p:sp>
        <p:nvSpPr>
          <p:cNvPr id="13" name="Stern mit 32 Zacken 11">
            <a:extLst>
              <a:ext uri="{FF2B5EF4-FFF2-40B4-BE49-F238E27FC236}">
                <a16:creationId xmlns:a16="http://schemas.microsoft.com/office/drawing/2014/main" id="{42E9B48B-1F5A-8939-C496-1CE427A5BD7A}"/>
              </a:ext>
            </a:extLst>
          </p:cNvPr>
          <p:cNvSpPr/>
          <p:nvPr/>
        </p:nvSpPr>
        <p:spPr>
          <a:xfrm>
            <a:off x="5379507" y="7902188"/>
            <a:ext cx="1872266" cy="1980223"/>
          </a:xfrm>
          <a:prstGeom prst="star32">
            <a:avLst>
              <a:gd name="adj" fmla="val 46428"/>
            </a:avLst>
          </a:prstGeom>
          <a:solidFill>
            <a:srgbClr val="1A9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Univers Com 47 Light Cond" panose="020B0306020502040204" pitchFamily="34" charset="0"/>
              </a:rPr>
              <a:t>23.200,- €</a:t>
            </a:r>
            <a:br>
              <a:rPr lang="de-DE" dirty="0">
                <a:latin typeface="Univers Com 47 Light Cond" panose="020B0306020502040204" pitchFamily="34" charset="0"/>
              </a:rPr>
            </a:br>
            <a:r>
              <a:rPr lang="de-DE" dirty="0">
                <a:latin typeface="Univers Com 47 Light Cond" panose="020B0306020502040204" pitchFamily="34" charset="0"/>
              </a:rPr>
              <a:t>zzgl. gesetzl. MwSt.</a:t>
            </a:r>
          </a:p>
        </p:txBody>
      </p:sp>
    </p:spTree>
    <p:extLst>
      <p:ext uri="{BB962C8B-B14F-4D97-AF65-F5344CB8AC3E}">
        <p14:creationId xmlns:p14="http://schemas.microsoft.com/office/powerpoint/2010/main" val="315757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548870"/>
              </p:ext>
            </p:extLst>
          </p:nvPr>
        </p:nvGraphicFramePr>
        <p:xfrm>
          <a:off x="1067855" y="1922263"/>
          <a:ext cx="6010276" cy="176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633">
                  <a:extLst>
                    <a:ext uri="{9D8B030D-6E8A-4147-A177-3AD203B41FA5}">
                      <a16:colId xmlns:a16="http://schemas.microsoft.com/office/drawing/2014/main" val="3591656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b="0" dirty="0" err="1">
                          <a:solidFill>
                            <a:schemeClr val="bg1"/>
                          </a:solidFill>
                          <a:latin typeface="Univers Com 47 Light Cond" panose="020B0306020502040204" pitchFamily="34" charset="0"/>
                        </a:rPr>
                        <a:t>Minikran</a:t>
                      </a:r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Univers Com 47 Light Cond" panose="020B0306020502040204" pitchFamily="34" charset="0"/>
                        </a:rPr>
                        <a:t> LMK 400 GA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416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bg1"/>
                        </a:solidFill>
                        <a:latin typeface="Univers Com 47 Light Cond" panose="020B03060205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  <a:t>Referenz-Nr.: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  <a:t>SN069146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317527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Maschinentyp: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latin typeface="Univers Com 47 Light Cond" panose="020B0306020502040204" pitchFamily="34" charset="0"/>
                        </a:rPr>
                        <a:t>Minikran</a:t>
                      </a:r>
                      <a:endParaRPr lang="de-DE" sz="1400" b="0" dirty="0">
                        <a:latin typeface="Univers Com 47 Light Cond" panose="020B0306020502040204" pitchFamily="34" charset="0"/>
                      </a:endParaRP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009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Baujahr: 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2025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009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Zustand:</a:t>
                      </a:r>
                      <a:r>
                        <a:rPr lang="de-DE" sz="1400" b="0" baseline="0" dirty="0">
                          <a:latin typeface="Univers Com 47 Light Cond" panose="020B0306020502040204" pitchFamily="34" charset="0"/>
                        </a:rPr>
                        <a:t> </a:t>
                      </a:r>
                      <a:endParaRPr lang="de-DE" sz="1400" b="0" dirty="0">
                        <a:latin typeface="Univers Com 47 Light Cond" panose="020B0306020502040204" pitchFamily="34" charset="0"/>
                      </a:endParaRP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baseline="0" dirty="0">
                          <a:latin typeface="Univers Com 47 Light Cond" panose="020B0306020502040204" pitchFamily="34" charset="0"/>
                        </a:rPr>
                        <a:t>Gebrauchsspuren &amp; Lagerspuren</a:t>
                      </a:r>
                      <a:endParaRPr lang="de-DE" sz="1400" b="0" dirty="0">
                        <a:latin typeface="Univers Com 47 Light Cond" panose="020B0306020502040204" pitchFamily="34" charset="0"/>
                      </a:endParaRP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A8A9DEC4-6DFB-3B04-E0FF-36FF6C9EE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49113"/>
              </p:ext>
            </p:extLst>
          </p:nvPr>
        </p:nvGraphicFramePr>
        <p:xfrm>
          <a:off x="1063647" y="3864771"/>
          <a:ext cx="6010276" cy="1812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634">
                  <a:extLst>
                    <a:ext uri="{9D8B030D-6E8A-4147-A177-3AD203B41FA5}">
                      <a16:colId xmlns:a16="http://schemas.microsoft.com/office/drawing/2014/main" val="3591656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Univers Com 47 Light Cond" panose="020B0306020502040204" pitchFamily="34" charset="0"/>
                        </a:rPr>
                        <a:t>Technische Daten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00416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bg1"/>
                        </a:solidFill>
                        <a:latin typeface="Univers Com 47 Light Cond" panose="020B03060205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00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Tragkraft: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400 kg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Hakenhöhe: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5.000 mm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009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Ballast: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4 STK a 365 kg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625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Transportmaße ( L / B / H )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2400 / 2400 / 2350 mm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677912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9D37A3C-A3B7-332B-0907-458006CA8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86799"/>
              </p:ext>
            </p:extLst>
          </p:nvPr>
        </p:nvGraphicFramePr>
        <p:xfrm>
          <a:off x="1063647" y="5855544"/>
          <a:ext cx="6010276" cy="254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634">
                  <a:extLst>
                    <a:ext uri="{9D8B030D-6E8A-4147-A177-3AD203B41FA5}">
                      <a16:colId xmlns:a16="http://schemas.microsoft.com/office/drawing/2014/main" val="3591656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Univers Com 47 Light Cond" panose="020B0306020502040204" pitchFamily="34" charset="0"/>
                        </a:rPr>
                        <a:t>Kontaktdaten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00416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bg1"/>
                        </a:solidFill>
                        <a:latin typeface="Univers Com 47 Light Cond" panose="020B03060205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00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Anschrift: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  <a:t>LISSMAC Maschinenbau GmbH</a:t>
                      </a:r>
                      <a:b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  <a:t>Lanzstraße</a:t>
                      </a: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  <a:t> 4</a:t>
                      </a:r>
                      <a:b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  <a:t>D – 88410 Bad Wurzach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Ansprechpartnerin: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Frau Sonja Maurer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44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E-Mail: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S.Maurer@Lissmac.com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009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Telefon: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 +49 7564 307 - 211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009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Homepage: 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www.lissmac.com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77267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47924B3-6B88-BEA1-B3DC-1B333F401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10338"/>
              </p:ext>
            </p:extLst>
          </p:nvPr>
        </p:nvGraphicFramePr>
        <p:xfrm>
          <a:off x="1086075" y="8590917"/>
          <a:ext cx="6010276" cy="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634">
                  <a:extLst>
                    <a:ext uri="{9D8B030D-6E8A-4147-A177-3AD203B41FA5}">
                      <a16:colId xmlns:a16="http://schemas.microsoft.com/office/drawing/2014/main" val="3591656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bg1"/>
                          </a:solidFill>
                          <a:latin typeface="Univers Com 47 Light Cond" panose="020B0306020502040204" pitchFamily="34" charset="0"/>
                        </a:rPr>
                        <a:t>Sonstige Informationen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00416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bg1"/>
                        </a:solidFill>
                        <a:latin typeface="Univers Com 47 Light Cond" panose="020B0306020502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00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  <a:t>Alle Preise in EURO, zzgl. gesetzl. MwSt.</a:t>
                      </a:r>
                      <a:b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Univers Com 47 Light Cond" panose="020B0306020502040204" pitchFamily="34" charset="0"/>
                          <a:ea typeface="+mn-ea"/>
                          <a:cs typeface="+mn-cs"/>
                        </a:rPr>
                        <a:t>Preis gilt nur bei Abholung in Bad Wurzach.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Univers Com 47 Light Cond" panose="020B0306020502040204" pitchFamily="34" charset="0"/>
                        </a:rPr>
                        <a:t>Angebot gültig solange Vorrat reicht.</a:t>
                      </a:r>
                    </a:p>
                  </a:txBody>
                  <a:tcPr marT="72000" marB="72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8959881A-5FD7-EDBC-5D44-5B8E79960807}"/>
              </a:ext>
            </a:extLst>
          </p:cNvPr>
          <p:cNvSpPr txBox="1"/>
          <p:nvPr/>
        </p:nvSpPr>
        <p:spPr>
          <a:xfrm>
            <a:off x="1100772" y="9683490"/>
            <a:ext cx="60197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Univers Com 47 Light Cond" panose="020B0306020502040204" pitchFamily="34" charset="0"/>
              </a:rPr>
              <a:t>Es gelten die AGB der LISSMAC Maschinenbau GmbH (</a:t>
            </a:r>
            <a:r>
              <a:rPr lang="de-DE" sz="1100" dirty="0">
                <a:solidFill>
                  <a:schemeClr val="dk1"/>
                </a:solidFill>
                <a:latin typeface="Univers Com 47 Light Cond" panose="020B0306020502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http://www.lissmac.com/de/unternehmen/agbs</a:t>
            </a:r>
            <a:r>
              <a:rPr lang="de-DE" sz="1100" dirty="0">
                <a:solidFill>
                  <a:schemeClr val="dk1"/>
                </a:solidFill>
                <a:latin typeface="Univers Com 47 Light Cond" panose="020B0306020502040204" pitchFamily="34" charset="0"/>
              </a:rPr>
              <a:t>)</a:t>
            </a:r>
            <a:br>
              <a:rPr lang="de-DE" sz="1100" dirty="0">
                <a:solidFill>
                  <a:schemeClr val="dk1"/>
                </a:solidFill>
                <a:latin typeface="Univers Com 47 Light Cond" panose="020B0306020502040204" pitchFamily="34" charset="0"/>
              </a:rPr>
            </a:br>
            <a:r>
              <a:rPr lang="de-DE" sz="1100" dirty="0">
                <a:solidFill>
                  <a:schemeClr val="dk1"/>
                </a:solidFill>
                <a:latin typeface="Univers Com 47 Light Cond" panose="020B0306020502040204" pitchFamily="34" charset="0"/>
              </a:rPr>
              <a:t>Für Druckfehler und technische Abweichungen wird keine Haftung übernommen.</a:t>
            </a:r>
          </a:p>
        </p:txBody>
      </p:sp>
      <p:sp>
        <p:nvSpPr>
          <p:cNvPr id="5" name="Textplatzhalter 39">
            <a:extLst>
              <a:ext uri="{FF2B5EF4-FFF2-40B4-BE49-F238E27FC236}">
                <a16:creationId xmlns:a16="http://schemas.microsoft.com/office/drawing/2014/main" id="{B6645F65-B940-F424-000D-C7C9A6E0B8D2}"/>
              </a:ext>
            </a:extLst>
          </p:cNvPr>
          <p:cNvSpPr txBox="1">
            <a:spLocks/>
          </p:cNvSpPr>
          <p:nvPr/>
        </p:nvSpPr>
        <p:spPr>
          <a:xfrm>
            <a:off x="935879" y="809402"/>
            <a:ext cx="5687915" cy="86409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Univers Com 47 Light Cond" panose="020B0306020502040204" pitchFamily="34" charset="0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rgbClr val="236191"/>
                </a:solidFill>
              </a:rPr>
              <a:t>LISSMAC-Gebrauchtmaschine</a:t>
            </a:r>
          </a:p>
          <a:p>
            <a:r>
              <a:rPr lang="de-DE" sz="2000">
                <a:solidFill>
                  <a:srgbClr val="236191"/>
                </a:solidFill>
              </a:rPr>
              <a:t>Minikran LMK 400 GA 400V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04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A4_Phase2.pptx" id="{143CC066-E053-43CA-AAF0-ACCD8118159A}" vid="{E4C7474B-3594-48D1-AEBC-E661F5B2E1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Vorlage_A4_cyan</Template>
  <TotalTime>0</TotalTime>
  <Words>179</Words>
  <Application>Microsoft Office PowerPoint</Application>
  <PresentationFormat>Benutzerdefiniert</PresentationFormat>
  <Paragraphs>38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Univers Com 47 Light Cond</vt:lpstr>
      <vt:lpstr>Office Theme</vt:lpstr>
      <vt:lpstr>PowerPoint-Präsentation</vt:lpstr>
      <vt:lpstr>PowerPoint-Präsentation</vt:lpstr>
    </vt:vector>
  </TitlesOfParts>
  <Company>Lissmac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Timo Staedele</dc:creator>
  <cp:lastModifiedBy>Kiebler, Stefanie</cp:lastModifiedBy>
  <cp:revision>81</cp:revision>
  <dcterms:created xsi:type="dcterms:W3CDTF">2015-07-22T05:07:17Z</dcterms:created>
  <dcterms:modified xsi:type="dcterms:W3CDTF">2025-10-09T13:00:25Z</dcterms:modified>
</cp:coreProperties>
</file>